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7B44B-EF98-42A7-914F-1688CDF216CA}" v="453" dt="2021-04-25T09:58:01.943"/>
    <p1510:client id="{2F5934E7-8E33-4843-80B1-60CCBC061F5E}" v="636" dt="2021-04-25T07:05:50.973"/>
    <p1510:client id="{46B42E03-52E1-4DE9-B050-8B0B9165F6E5}" v="2" dt="2021-04-25T07:45:34.609"/>
    <p1510:client id="{7A499480-AF21-4358-B3F1-BE9F20849276}" v="47" dt="2021-04-25T08:18:05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April 25,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717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2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1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6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2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92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0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April 25,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8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April 25,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68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7325" y="549275"/>
            <a:ext cx="6373812" cy="3777421"/>
          </a:xfrm>
        </p:spPr>
        <p:txBody>
          <a:bodyPr anchor="b">
            <a:normAutofit/>
          </a:bodyPr>
          <a:lstStyle/>
          <a:p>
            <a:r>
              <a:rPr lang="en-US" sz="8000" dirty="0" err="1"/>
              <a:t>Симулятор</a:t>
            </a:r>
            <a:r>
              <a:rPr lang="en-US" sz="8000" dirty="0"/>
              <a:t> </a:t>
            </a:r>
            <a:r>
              <a:rPr lang="en-US" sz="8000" dirty="0" err="1"/>
              <a:t>Тим</a:t>
            </a:r>
            <a:r>
              <a:rPr lang="en-US" sz="8000" dirty="0"/>
              <a:t> </a:t>
            </a:r>
            <a:r>
              <a:rPr lang="en-US" sz="8000" dirty="0" err="1"/>
              <a:t>Менеджера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7325" y="4542598"/>
            <a:ext cx="6373812" cy="176612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 err="1">
                <a:solidFill>
                  <a:schemeClr val="tx1">
                    <a:alpha val="60000"/>
                  </a:schemeClr>
                </a:solidFill>
                <a:ea typeface="Source Sans Pro"/>
              </a:rPr>
              <a:t>Проект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/>
              </a:rPr>
              <a:t> </a:t>
            </a:r>
            <a:endParaRPr lang="en-US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Ромы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Гюли-Заде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Виноградовой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Ангелины</a:t>
            </a:r>
            <a:endParaRPr lang="en-US" dirty="0" err="1">
              <a:solidFill>
                <a:schemeClr val="tx1">
                  <a:alpha val="60000"/>
                </a:schemeClr>
              </a:solidFill>
              <a:ea typeface="Source Sans Pro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9ED88-CB57-4638-8661-5D42D2BB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549275"/>
            <a:ext cx="5437187" cy="345640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Спасибо за внимание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4033C2F-EE38-427C-97E3-08EAC8822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1760"/>
            <a:ext cx="666497" cy="1080000"/>
          </a:xfrm>
          <a:custGeom>
            <a:avLst/>
            <a:gdLst>
              <a:gd name="connsiteX0" fmla="*/ 126497 w 666497"/>
              <a:gd name="connsiteY0" fmla="*/ 0 h 1080000"/>
              <a:gd name="connsiteX1" fmla="*/ 666497 w 666497"/>
              <a:gd name="connsiteY1" fmla="*/ 540000 h 1080000"/>
              <a:gd name="connsiteX2" fmla="*/ 126497 w 666497"/>
              <a:gd name="connsiteY2" fmla="*/ 1080000 h 1080000"/>
              <a:gd name="connsiteX3" fmla="*/ 17668 w 666497"/>
              <a:gd name="connsiteY3" fmla="*/ 1069029 h 1080000"/>
              <a:gd name="connsiteX4" fmla="*/ 0 w 666497"/>
              <a:gd name="connsiteY4" fmla="*/ 1063545 h 1080000"/>
              <a:gd name="connsiteX5" fmla="*/ 0 w 666497"/>
              <a:gd name="connsiteY5" fmla="*/ 16455 h 1080000"/>
              <a:gd name="connsiteX6" fmla="*/ 17668 w 666497"/>
              <a:gd name="connsiteY6" fmla="*/ 10971 h 1080000"/>
              <a:gd name="connsiteX7" fmla="*/ 126497 w 666497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6497" h="1080000">
                <a:moveTo>
                  <a:pt x="126497" y="0"/>
                </a:moveTo>
                <a:cubicBezTo>
                  <a:pt x="424731" y="0"/>
                  <a:pt x="666497" y="241766"/>
                  <a:pt x="666497" y="540000"/>
                </a:cubicBezTo>
                <a:cubicBezTo>
                  <a:pt x="666497" y="838234"/>
                  <a:pt x="424731" y="1080000"/>
                  <a:pt x="126497" y="1080000"/>
                </a:cubicBezTo>
                <a:cubicBezTo>
                  <a:pt x="89218" y="1080000"/>
                  <a:pt x="52821" y="1076222"/>
                  <a:pt x="17668" y="1069029"/>
                </a:cubicBezTo>
                <a:lnTo>
                  <a:pt x="0" y="1063545"/>
                </a:lnTo>
                <a:lnTo>
                  <a:pt x="0" y="16455"/>
                </a:lnTo>
                <a:lnTo>
                  <a:pt x="17668" y="10971"/>
                </a:lnTo>
                <a:cubicBezTo>
                  <a:pt x="52821" y="3778"/>
                  <a:pt x="89218" y="0"/>
                  <a:pt x="126497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940903-7865-4026-879C-CC1ADF91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4337" y="800983"/>
            <a:ext cx="4006800" cy="3788841"/>
            <a:chOff x="7762003" y="672385"/>
            <a:chExt cx="4006800" cy="378884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82D1BD3-FFA8-4027-A890-672FDD8F7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8528803" y="672385"/>
              <a:ext cx="3240000" cy="3788841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96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BC5C6D9-8420-4B6F-A949-7B6565266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8572003" y="180004"/>
              <a:ext cx="1620000" cy="32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2CFC28-5F56-4F2C-A953-AB57C1CE5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386" y="5149126"/>
            <a:ext cx="762805" cy="734873"/>
            <a:chOff x="7950336" y="1300590"/>
            <a:chExt cx="762805" cy="734873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492EB854-02D8-4A9E-8BA5-5FEE21DD0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A1676C39-91DD-4843-8315-4285BA1E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B339FEEC-A688-4A3E-BA2C-8FC738A8A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41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DBF23-D9CE-4842-8F33-E863128D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049" y="682625"/>
            <a:ext cx="9367837" cy="1333057"/>
          </a:xfrm>
        </p:spPr>
        <p:txBody>
          <a:bodyPr wrap="square" anchor="t">
            <a:noAutofit/>
          </a:bodyPr>
          <a:lstStyle/>
          <a:p>
            <a:r>
              <a:rPr lang="ru-RU" sz="6000"/>
              <a:t>Симулятор Тим Менеджера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69CBFE-6D4B-472C-BDCF-F195BDFE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666" y="2490392"/>
            <a:ext cx="7057072" cy="3030933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ru-RU" sz="2800" dirty="0">
                <a:solidFill>
                  <a:srgbClr val="FFFFFF"/>
                </a:solidFill>
                <a:ea typeface="Source Sans Pro"/>
              </a:rPr>
              <a:t>Это совокупность ботов в популярных мессенджерах, которые воспроизводят работу </a:t>
            </a:r>
            <a:r>
              <a:rPr lang="ru-RU" sz="2800" dirty="0" err="1">
                <a:solidFill>
                  <a:srgbClr val="FFFFFF"/>
                </a:solidFill>
                <a:ea typeface="Source Sans Pro"/>
              </a:rPr>
              <a:t>ТимЛида</a:t>
            </a:r>
            <a:endParaRPr lang="ru-RU" sz="2800" dirty="0">
              <a:solidFill>
                <a:srgbClr val="FFFFFF"/>
              </a:solidFill>
              <a:ea typeface="Source Sans Pro"/>
            </a:endParaRPr>
          </a:p>
          <a:p>
            <a:r>
              <a:rPr lang="ru-RU" sz="2800" dirty="0">
                <a:solidFill>
                  <a:srgbClr val="FFFFFF"/>
                </a:solidFill>
                <a:ea typeface="Source Sans Pro"/>
              </a:rPr>
              <a:t>При разработке нашей задачей было написать что-то, что будет интересно использовать как нам, так и другим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8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87EB6-0328-4A41-B6BF-2C7638F7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96900"/>
            <a:ext cx="11091600" cy="1332000"/>
          </a:xfrm>
        </p:spPr>
        <p:txBody>
          <a:bodyPr/>
          <a:lstStyle/>
          <a:p>
            <a:r>
              <a:rPr lang="ru-RU"/>
              <a:t>Используемые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4EC2E7-1C7E-4DE6-883D-026E6B84A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ru-RU" dirty="0">
                <a:solidFill>
                  <a:srgbClr val="FFFFFF"/>
                </a:solidFill>
                <a:ea typeface="Source Sans Pro"/>
              </a:rPr>
              <a:t>Работа с Базами Данных - </a:t>
            </a:r>
            <a:r>
              <a:rPr lang="ru-RU" dirty="0" err="1">
                <a:solidFill>
                  <a:srgbClr val="FFFFFF"/>
                </a:solidFill>
                <a:latin typeface="Consolas"/>
                <a:ea typeface="Source Sans Pro"/>
              </a:rPr>
              <a:t>sqlalchemy</a:t>
            </a:r>
          </a:p>
          <a:p>
            <a:r>
              <a:rPr lang="ru-RU" dirty="0">
                <a:solidFill>
                  <a:srgbClr val="FFFFFF"/>
                </a:solidFill>
                <a:latin typeface="Consolas"/>
                <a:ea typeface="Source Sans Pro"/>
              </a:rPr>
              <a:t>Работа с Апи - </a:t>
            </a:r>
            <a:r>
              <a:rPr lang="ru-RU" dirty="0" err="1">
                <a:solidFill>
                  <a:srgbClr val="FFFFFF"/>
                </a:solidFill>
                <a:latin typeface="Consolas"/>
                <a:ea typeface="Source Sans Pro"/>
              </a:rPr>
              <a:t>request</a:t>
            </a:r>
            <a:r>
              <a:rPr lang="ru-RU" dirty="0">
                <a:solidFill>
                  <a:srgbClr val="FFFFFF"/>
                </a:solidFill>
                <a:latin typeface="Consolas"/>
                <a:ea typeface="Source Sans Pro"/>
              </a:rPr>
              <a:t>, </a:t>
            </a:r>
            <a:r>
              <a:rPr lang="ru-RU" dirty="0" err="1">
                <a:solidFill>
                  <a:srgbClr val="FFFFFF"/>
                </a:solidFill>
                <a:latin typeface="Consolas"/>
                <a:ea typeface="Source Sans Pro"/>
              </a:rPr>
              <a:t>schedule</a:t>
            </a:r>
            <a:r>
              <a:rPr lang="ru-RU" dirty="0">
                <a:solidFill>
                  <a:srgbClr val="FFFFFF"/>
                </a:solidFill>
                <a:latin typeface="Consolas"/>
                <a:ea typeface="Source Sans Pro"/>
              </a:rPr>
              <a:t>, </a:t>
            </a:r>
            <a:r>
              <a:rPr lang="ru-RU" dirty="0" err="1">
                <a:solidFill>
                  <a:srgbClr val="FFFFFF"/>
                </a:solidFill>
                <a:latin typeface="Consolas"/>
                <a:ea typeface="Source Sans Pro"/>
              </a:rPr>
              <a:t>flask</a:t>
            </a:r>
            <a:endParaRPr lang="ru-RU" dirty="0">
              <a:solidFill>
                <a:srgbClr val="FFFFFF"/>
              </a:solidFill>
              <a:latin typeface="Consolas"/>
              <a:ea typeface="Source Sans Pro"/>
            </a:endParaRPr>
          </a:p>
          <a:p>
            <a:r>
              <a:rPr lang="ru-RU" dirty="0">
                <a:solidFill>
                  <a:srgbClr val="FFFFFF"/>
                </a:solidFill>
                <a:ea typeface="Source Sans Pro"/>
              </a:rPr>
              <a:t>Работа с </a:t>
            </a:r>
            <a:r>
              <a:rPr lang="ru-RU" dirty="0" err="1">
                <a:solidFill>
                  <a:srgbClr val="FFFFFF"/>
                </a:solidFill>
                <a:ea typeface="Source Sans Pro"/>
              </a:rPr>
              <a:t>Вконтакте</a:t>
            </a:r>
            <a:r>
              <a:rPr lang="ru-RU" dirty="0">
                <a:solidFill>
                  <a:srgbClr val="FFFFFF"/>
                </a:solidFill>
                <a:ea typeface="Source Sans Pro"/>
              </a:rPr>
              <a:t>  - </a:t>
            </a:r>
            <a:r>
              <a:rPr lang="ru-RU" dirty="0" err="1">
                <a:solidFill>
                  <a:srgbClr val="FFFFFF"/>
                </a:solidFill>
                <a:latin typeface="Consolas"/>
                <a:ea typeface="Source Sans Pro"/>
              </a:rPr>
              <a:t>vkbottle</a:t>
            </a:r>
            <a:endParaRPr lang="ru-RU">
              <a:solidFill>
                <a:srgbClr val="FFFFFF"/>
              </a:solidFill>
              <a:latin typeface="Consolas"/>
              <a:ea typeface="Source Sans Pro"/>
            </a:endParaRPr>
          </a:p>
          <a:p>
            <a:r>
              <a:rPr lang="ru-RU" dirty="0">
                <a:solidFill>
                  <a:srgbClr val="FFFFFF"/>
                </a:solidFill>
                <a:latin typeface="Consolas"/>
                <a:ea typeface="Source Sans Pro"/>
              </a:rPr>
              <a:t>Работа с Телеграмм - </a:t>
            </a:r>
            <a:r>
              <a:rPr lang="ru-RU" dirty="0" err="1">
                <a:solidFill>
                  <a:srgbClr val="FFFFFF"/>
                </a:solidFill>
                <a:ea typeface="+mn-lt"/>
                <a:cs typeface="+mn-lt"/>
              </a:rPr>
              <a:t>aiogram</a:t>
            </a:r>
            <a:endParaRPr lang="ru-RU" dirty="0" err="1">
              <a:solidFill>
                <a:srgbClr val="FFFFFF"/>
              </a:solidFill>
              <a:latin typeface="Consolas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1795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78DCA-C224-4B60-9AD3-6C6E88E7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ru-RU"/>
              <a:t>Главный сайт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78AF452-1101-44A0-9809-38BC2E3D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8136EF-9D61-46D1-9035-D0230098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752437"/>
            <a:ext cx="7090237" cy="5353127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180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0D628-49E9-426D-8E2D-ECB720B6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3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Начало диалога</a:t>
            </a:r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66DF78-EBBD-4D12-AFCE-5514B2C0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35" y="549277"/>
            <a:ext cx="2879725" cy="5759450"/>
          </a:xfrm>
          <a:custGeom>
            <a:avLst/>
            <a:gdLst/>
            <a:ahLst/>
            <a:cxnLst/>
            <a:rect l="l" t="t" r="r" b="b"/>
            <a:pathLst>
              <a:path w="3379569" h="5759450">
                <a:moveTo>
                  <a:pt x="0" y="0"/>
                </a:moveTo>
                <a:lnTo>
                  <a:pt x="3379569" y="0"/>
                </a:lnTo>
                <a:lnTo>
                  <a:pt x="33795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C6EAC52-3350-4DD3-9704-0929B035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04" y="549276"/>
            <a:ext cx="2879725" cy="5759450"/>
          </a:xfrm>
          <a:custGeom>
            <a:avLst/>
            <a:gdLst/>
            <a:ahLst/>
            <a:cxnLst/>
            <a:rect l="l" t="t" r="r" b="b"/>
            <a:pathLst>
              <a:path w="3379569" h="5759450">
                <a:moveTo>
                  <a:pt x="0" y="0"/>
                </a:moveTo>
                <a:lnTo>
                  <a:pt x="3379569" y="0"/>
                </a:lnTo>
                <a:lnTo>
                  <a:pt x="33795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CD6671FA-B644-4A88-A05C-0153679A3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2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5581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25">
            <a:extLst>
              <a:ext uri="{FF2B5EF4-FFF2-40B4-BE49-F238E27FC236}">
                <a16:creationId xmlns:a16="http://schemas.microsoft.com/office/drawing/2014/main" id="{FF68B5E2-563F-4379-8684-3D5CC361E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3" y="530825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677C8B1-4136-48AF-8673-82EB7A26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B10B746-EEA9-4075-B6D7-F12F7742A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34FB7BF-7419-4A75-81E2-AE2F44601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EE4AAA-6CF7-4F1B-BFD4-2CEE4D481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13C0D-CBC0-49E1-A6C3-2CB7ACC8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6057"/>
            <a:ext cx="3565524" cy="192345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Профиль и смена ника</a:t>
            </a:r>
          </a:p>
        </p:txBody>
      </p:sp>
      <p:pic>
        <p:nvPicPr>
          <p:cNvPr id="7" name="Рисунок 7" descr="Изображение выглядит как текст, черн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35BD651-A6D6-44EC-A1A4-E0AEB0F4A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9624" y="549277"/>
            <a:ext cx="2879725" cy="5759450"/>
          </a:xfrm>
          <a:custGeom>
            <a:avLst/>
            <a:gdLst/>
            <a:ahLst/>
            <a:cxnLst/>
            <a:rect l="l" t="t" r="r" b="b"/>
            <a:pathLst>
              <a:path w="3437169" h="5759450">
                <a:moveTo>
                  <a:pt x="0" y="0"/>
                </a:moveTo>
                <a:lnTo>
                  <a:pt x="3437169" y="0"/>
                </a:lnTo>
                <a:lnTo>
                  <a:pt x="34371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C8CCA6B-2457-4794-A80E-F67E61E6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0924" y="4640991"/>
            <a:ext cx="1335600" cy="1262947"/>
            <a:chOff x="7735641" y="2106638"/>
            <a:chExt cx="1335600" cy="1262947"/>
          </a:xfrm>
        </p:grpSpPr>
        <p:sp>
          <p:nvSpPr>
            <p:cNvPr id="23" name="Freeform: Shape 32">
              <a:extLst>
                <a:ext uri="{FF2B5EF4-FFF2-40B4-BE49-F238E27FC236}">
                  <a16:creationId xmlns:a16="http://schemas.microsoft.com/office/drawing/2014/main" id="{AE49C99F-EBE8-4A1C-8E12-1ABAC6F6A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735641" y="210663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4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799E35-9D16-489A-8F06-F36B62039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261241" y="2453712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3D153A-690B-4E9C-B9D8-CF94A349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91" y="549276"/>
            <a:ext cx="2879725" cy="5759450"/>
          </a:xfrm>
          <a:custGeom>
            <a:avLst/>
            <a:gdLst/>
            <a:ahLst/>
            <a:cxnLst/>
            <a:rect l="l" t="t" r="r" b="b"/>
            <a:pathLst>
              <a:path w="3437169" h="5759450">
                <a:moveTo>
                  <a:pt x="0" y="0"/>
                </a:moveTo>
                <a:lnTo>
                  <a:pt x="3437169" y="0"/>
                </a:lnTo>
                <a:lnTo>
                  <a:pt x="3437169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6C2E5-D2CD-4297-8145-7ECC7C6AEA30}"/>
              </a:ext>
            </a:extLst>
          </p:cNvPr>
          <p:cNvSpPr txBox="1"/>
          <p:nvPr/>
        </p:nvSpPr>
        <p:spPr>
          <a:xfrm>
            <a:off x="552450" y="3076575"/>
            <a:ext cx="334327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Source Sans Pro"/>
              </a:rPr>
              <a:t>Изначальный баланс - 1000</a:t>
            </a:r>
          </a:p>
          <a:p>
            <a:endParaRPr lang="ru-RU" dirty="0">
              <a:ea typeface="Source Sans Pro"/>
            </a:endParaRPr>
          </a:p>
          <a:p>
            <a:r>
              <a:rPr lang="ru-RU" dirty="0">
                <a:ea typeface="Source Sans Pro"/>
              </a:rPr>
              <a:t>Изначальный ник в </a:t>
            </a:r>
            <a:r>
              <a:rPr lang="ru-RU">
                <a:ea typeface="Source Sans Pro"/>
              </a:rPr>
              <a:t>телеграме - ваш ник там</a:t>
            </a:r>
          </a:p>
          <a:p>
            <a:endParaRPr lang="ru-RU" dirty="0">
              <a:ea typeface="Source Sans Pro"/>
            </a:endParaRPr>
          </a:p>
          <a:p>
            <a:r>
              <a:rPr lang="ru-RU" dirty="0">
                <a:ea typeface="Source Sans Pro"/>
              </a:rPr>
              <a:t>Изначальный ник во </a:t>
            </a:r>
            <a:r>
              <a:rPr lang="ru-RU">
                <a:ea typeface="Source Sans Pro"/>
              </a:rPr>
              <a:t>вконтакте - ваше имя фамилия</a:t>
            </a:r>
            <a:endParaRPr lang="ru-RU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9692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78A520-8E5E-44C3-80EF-D82CDFAD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177800"/>
            <a:ext cx="10882050" cy="1293900"/>
          </a:xfrm>
        </p:spPr>
        <p:txBody>
          <a:bodyPr/>
          <a:lstStyle/>
          <a:p>
            <a:r>
              <a:rPr lang="ru-RU"/>
              <a:t>Покупка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91F9E1-E747-4121-965E-566A31D54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44" y="1589324"/>
            <a:ext cx="2370812" cy="4732100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8CE1CF7-5B4F-4BCB-8D28-477102CD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590675"/>
            <a:ext cx="2362200" cy="473392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883709-5307-4AD7-9D97-698E9BA20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590675"/>
            <a:ext cx="2362200" cy="4733925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03BEF7-E62E-415F-AEDE-8D4074B7A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950" y="1590675"/>
            <a:ext cx="2362200" cy="4733925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D9E456-F250-4C33-9C4D-75600F8FF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150" y="1590675"/>
            <a:ext cx="2362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4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817BB-D248-4762-99D5-36AD2ADD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Помочь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E558A74-C737-41D7-8282-3826DEC1D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569" y="1217849"/>
            <a:ext cx="2599412" cy="5170250"/>
          </a:xfrm>
        </p:spPr>
      </p:pic>
      <p:pic>
        <p:nvPicPr>
          <p:cNvPr id="5" name="Рисунок 5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21F2341B-ECD7-41A2-BB30-097C1C5D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219200"/>
            <a:ext cx="2590800" cy="517207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1B27E1-322B-4471-89E7-8D8D5D093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0" y="1219200"/>
            <a:ext cx="25908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5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7E8665-3AF5-47CE-B756-E646E0CB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4" y="549275"/>
            <a:ext cx="2879725" cy="5759450"/>
          </a:xfrm>
          <a:custGeom>
            <a:avLst/>
            <a:gdLst/>
            <a:ahLst/>
            <a:cxnLst/>
            <a:rect l="l" t="t" r="r" b="b"/>
            <a:pathLst>
              <a:path w="3545118" h="5759450">
                <a:moveTo>
                  <a:pt x="0" y="0"/>
                </a:moveTo>
                <a:lnTo>
                  <a:pt x="3545118" y="0"/>
                </a:lnTo>
                <a:lnTo>
                  <a:pt x="3545118" y="5759450"/>
                </a:lnTo>
                <a:lnTo>
                  <a:pt x="0" y="5759450"/>
                </a:lnTo>
                <a:close/>
              </a:path>
            </a:pathLst>
          </a:custGeom>
        </p:spPr>
      </p:pic>
      <p:pic>
        <p:nvPicPr>
          <p:cNvPr id="4" name="Рисунок 4" descr="Изображение выглядит как текст, черн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98191F5-6EA6-44A0-8DDA-409E03AED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2651" y="549275"/>
            <a:ext cx="2879725" cy="5759450"/>
          </a:xfrm>
          <a:custGeom>
            <a:avLst/>
            <a:gdLst/>
            <a:ahLst/>
            <a:cxnLst/>
            <a:rect l="l" t="t" r="r" b="b"/>
            <a:pathLst>
              <a:path w="3545118" h="5759450">
                <a:moveTo>
                  <a:pt x="0" y="0"/>
                </a:moveTo>
                <a:lnTo>
                  <a:pt x="3545118" y="0"/>
                </a:lnTo>
                <a:lnTo>
                  <a:pt x="3545118" y="5759450"/>
                </a:lnTo>
                <a:lnTo>
                  <a:pt x="0" y="5759450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E4ADBCD-0901-4F0A-B008-0E8371839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3644" y="563419"/>
            <a:ext cx="734257" cy="760506"/>
            <a:chOff x="5243759" y="1363788"/>
            <a:chExt cx="734257" cy="760506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2D404AA3-71F0-40E9-BA08-640536D7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15F5EBA3-1EDF-4588-AA5B-3073A48B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5317137-F4B5-4378-94EF-FBBA89507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0143092-D47B-4C8F-B5B0-F205C5A80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9723" y="102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07699-C7F2-4CC5-8383-8A75C052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189" y="1341438"/>
            <a:ext cx="3565524" cy="224249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Перевести</a:t>
            </a:r>
            <a:br>
              <a:rPr lang="en-US"/>
            </a:b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A0F33-446B-4100-9502-0A3E9981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95107" y="5145021"/>
            <a:ext cx="1347628" cy="1262947"/>
            <a:chOff x="288357" y="4707098"/>
            <a:chExt cx="1347628" cy="126294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7CA6B0E-3E9B-4E3F-807A-87A0BABB7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288357" y="470709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100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>
                    <a:lumMod val="100000"/>
                  </a:schemeClr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4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AA0F978-EA16-46EF-9060-043934FCD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21277" y="5056657"/>
              <a:ext cx="540000" cy="1089417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49108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3DFloatVTI</vt:lpstr>
      <vt:lpstr>Симулятор Тим Менеджера</vt:lpstr>
      <vt:lpstr>Симулятор Тим Менеджера</vt:lpstr>
      <vt:lpstr>Используемые Библиотеки</vt:lpstr>
      <vt:lpstr>Главный сайт</vt:lpstr>
      <vt:lpstr>Начало диалога</vt:lpstr>
      <vt:lpstr>Профиль и смена ника</vt:lpstr>
      <vt:lpstr>Покупка</vt:lpstr>
      <vt:lpstr>Помочь </vt:lpstr>
      <vt:lpstr>Перевести 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181</cp:revision>
  <dcterms:created xsi:type="dcterms:W3CDTF">2021-04-25T06:54:38Z</dcterms:created>
  <dcterms:modified xsi:type="dcterms:W3CDTF">2021-04-25T13:08:02Z</dcterms:modified>
</cp:coreProperties>
</file>